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3024" r:id="rId3"/>
    <p:sldId id="263" r:id="rId4"/>
    <p:sldId id="3027" r:id="rId5"/>
    <p:sldId id="3025" r:id="rId6"/>
    <p:sldId id="3026" r:id="rId7"/>
    <p:sldId id="3028" r:id="rId8"/>
    <p:sldId id="290" r:id="rId9"/>
    <p:sldId id="3029" r:id="rId10"/>
    <p:sldId id="264" r:id="rId11"/>
    <p:sldId id="303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6D"/>
    <a:srgbClr val="E8E8E8"/>
    <a:srgbClr val="ACE5E5"/>
    <a:srgbClr val="338484"/>
    <a:srgbClr val="37D1D1"/>
    <a:srgbClr val="2F4E44"/>
    <a:srgbClr val="3F5646"/>
    <a:srgbClr val="DEBC93"/>
    <a:srgbClr val="D8DADC"/>
    <a:srgbClr val="C4C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914" autoAdjust="0"/>
    <p:restoredTop sz="94660"/>
  </p:normalViewPr>
  <p:slideViewPr>
    <p:cSldViewPr snapToGrid="0">
      <p:cViewPr>
        <p:scale>
          <a:sx n="65" d="100"/>
          <a:sy n="65" d="100"/>
        </p:scale>
        <p:origin x="273" y="86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26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DA813-6E89-4104-9DBC-D983ED65E98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997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886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343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37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1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774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r="2698" b="3219"/>
          <a:stretch/>
        </p:blipFill>
        <p:spPr>
          <a:xfrm>
            <a:off x="2381107" y="672357"/>
            <a:ext cx="7391314" cy="500016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文本框 7"/>
          <p:cNvSpPr txBox="1"/>
          <p:nvPr/>
        </p:nvSpPr>
        <p:spPr>
          <a:xfrm rot="16200000">
            <a:off x="3732006" y="1020806"/>
            <a:ext cx="4616648" cy="49098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ICE BLUE</a:t>
            </a:r>
          </a:p>
          <a:p>
            <a:pPr algn="ctr"/>
            <a:r>
              <a:rPr lang="en-US" altLang="zh-CN" sz="96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GHOST</a:t>
            </a:r>
            <a:endParaRPr lang="zh-CN" altLang="en-US" sz="96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64873" y="5983816"/>
            <a:ext cx="6218153" cy="417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en-US" altLang="zh-CN" sz="1600" dirty="0">
                <a:solidFill>
                  <a:schemeClr val="bg1"/>
                </a:solidFill>
                <a:latin typeface="Broadway" panose="04040905080002020502" pitchFamily="82" charset="0"/>
              </a:rPr>
              <a:t>CREATED BY ZHANG ZHENYANG. SJTU SHANGHAI.</a:t>
            </a:r>
            <a:endParaRPr lang="zh-CN" altLang="en-US" sz="1600" dirty="0">
              <a:solidFill>
                <a:schemeClr val="bg1"/>
              </a:solidFill>
              <a:latin typeface="Broadway" panose="04040905080002020502" pitchFamily="82" charset="0"/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5775721" y="455077"/>
            <a:ext cx="596459" cy="575740"/>
          </a:xfrm>
          <a:prstGeom prst="triangle">
            <a:avLst/>
          </a:prstGeom>
          <a:solidFill>
            <a:srgbClr val="FFD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DC6D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8856">
        <p:random/>
      </p:transition>
    </mc:Choice>
    <mc:Fallback>
      <p:transition spd="slow" advClick="0" advTm="885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3608FA15-255E-4D41-AECF-D4417FC1A2EE}"/>
              </a:ext>
            </a:extLst>
          </p:cNvPr>
          <p:cNvSpPr/>
          <p:nvPr/>
        </p:nvSpPr>
        <p:spPr>
          <a:xfrm rot="2650217">
            <a:off x="2775440" y="963727"/>
            <a:ext cx="3364465" cy="4934842"/>
          </a:xfrm>
          <a:prstGeom prst="rect">
            <a:avLst/>
          </a:prstGeom>
          <a:noFill/>
          <a:ln w="7620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DC6D"/>
              </a:solidFill>
            </a:endParaRPr>
          </a:p>
        </p:txBody>
      </p:sp>
      <p:grpSp>
        <p:nvGrpSpPr>
          <p:cNvPr id="286" name="íşļîḍé"/>
          <p:cNvGrpSpPr/>
          <p:nvPr/>
        </p:nvGrpSpPr>
        <p:grpSpPr>
          <a:xfrm>
            <a:off x="7993373" y="3803169"/>
            <a:ext cx="3918817" cy="1461203"/>
            <a:chOff x="711044" y="1037901"/>
            <a:chExt cx="3918817" cy="1461203"/>
          </a:xfrm>
        </p:grpSpPr>
        <p:sp>
          <p:nvSpPr>
            <p:cNvPr id="287" name="ïş1iḑè"/>
            <p:cNvSpPr/>
            <p:nvPr/>
          </p:nvSpPr>
          <p:spPr bwMode="auto">
            <a:xfrm>
              <a:off x="741922" y="1795639"/>
              <a:ext cx="3887939" cy="703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rgbClr val="FFDC6D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Help to  move the hang joints.</a:t>
              </a:r>
            </a:p>
          </p:txBody>
        </p:sp>
        <p:sp>
          <p:nvSpPr>
            <p:cNvPr id="288" name="íşlîḑe"/>
            <p:cNvSpPr txBox="1"/>
            <p:nvPr/>
          </p:nvSpPr>
          <p:spPr bwMode="auto">
            <a:xfrm>
              <a:off x="711044" y="1037901"/>
              <a:ext cx="388793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 b="1" dirty="0">
                  <a:solidFill>
                    <a:srgbClr val="FFDC6D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Two</a:t>
              </a:r>
              <a:r>
                <a:rPr lang="en-US" altLang="zh-CN" sz="2400" b="1" dirty="0">
                  <a:solidFill>
                    <a:srgbClr val="FFDC6D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</a:p>
          </p:txBody>
        </p:sp>
      </p:grpSp>
      <p:cxnSp>
        <p:nvCxnSpPr>
          <p:cNvPr id="181" name="直接连接符 180"/>
          <p:cNvCxnSpPr>
            <a:cxnSpLocks/>
          </p:cNvCxnSpPr>
          <p:nvPr/>
        </p:nvCxnSpPr>
        <p:spPr>
          <a:xfrm>
            <a:off x="4586831" y="3648311"/>
            <a:ext cx="0" cy="1505760"/>
          </a:xfrm>
          <a:prstGeom prst="line">
            <a:avLst/>
          </a:prstGeom>
          <a:ln w="57150">
            <a:solidFill>
              <a:srgbClr val="FFDC6D"/>
            </a:solidFill>
            <a:headEnd type="none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01B4A6D0-8F75-4820-8458-7A30BFC82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972" y="977215"/>
            <a:ext cx="3279768" cy="190449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8CE5AE2-BCFA-463A-9A81-6E07F10CF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9694" y="984589"/>
            <a:ext cx="2491671" cy="186033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B4D5D47-9B32-4893-90BF-F3ADEBD0CA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" b="7057"/>
          <a:stretch/>
        </p:blipFill>
        <p:spPr>
          <a:xfrm>
            <a:off x="4969191" y="3611441"/>
            <a:ext cx="2491671" cy="224908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45E7385-ECED-455F-909B-AD7B9AE570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b="8376"/>
          <a:stretch/>
        </p:blipFill>
        <p:spPr>
          <a:xfrm>
            <a:off x="929346" y="3618815"/>
            <a:ext cx="3279769" cy="228459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62562A6-DC9D-423F-B0D9-BBF499A2D754}"/>
              </a:ext>
            </a:extLst>
          </p:cNvPr>
          <p:cNvCxnSpPr>
            <a:cxnSpLocks/>
          </p:cNvCxnSpPr>
          <p:nvPr/>
        </p:nvCxnSpPr>
        <p:spPr>
          <a:xfrm>
            <a:off x="4586831" y="1298733"/>
            <a:ext cx="0" cy="1505760"/>
          </a:xfrm>
          <a:prstGeom prst="line">
            <a:avLst/>
          </a:prstGeom>
          <a:ln w="57150">
            <a:solidFill>
              <a:srgbClr val="FFDC6D"/>
            </a:solidFill>
            <a:headEnd type="none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576DB18-CB5C-4479-8E0F-BCA80A571CAA}"/>
              </a:ext>
            </a:extLst>
          </p:cNvPr>
          <p:cNvCxnSpPr>
            <a:cxnSpLocks/>
          </p:cNvCxnSpPr>
          <p:nvPr/>
        </p:nvCxnSpPr>
        <p:spPr>
          <a:xfrm>
            <a:off x="2763008" y="3241094"/>
            <a:ext cx="3839374" cy="0"/>
          </a:xfrm>
          <a:prstGeom prst="line">
            <a:avLst/>
          </a:prstGeom>
          <a:ln w="57150">
            <a:solidFill>
              <a:srgbClr val="FFDC6D"/>
            </a:solidFill>
            <a:headEnd type="none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2" name="íşļîḍé">
            <a:extLst>
              <a:ext uri="{FF2B5EF4-FFF2-40B4-BE49-F238E27FC236}">
                <a16:creationId xmlns:a16="http://schemas.microsoft.com/office/drawing/2014/main" id="{51B805C6-D1C5-4937-94B0-27F4E8011B8A}"/>
              </a:ext>
            </a:extLst>
          </p:cNvPr>
          <p:cNvGrpSpPr/>
          <p:nvPr/>
        </p:nvGrpSpPr>
        <p:grpSpPr>
          <a:xfrm>
            <a:off x="7904883" y="1092293"/>
            <a:ext cx="3943862" cy="1445304"/>
            <a:chOff x="697719" y="1139051"/>
            <a:chExt cx="3943862" cy="1445304"/>
          </a:xfrm>
        </p:grpSpPr>
        <p:sp>
          <p:nvSpPr>
            <p:cNvPr id="53" name="ïş1iḑè">
              <a:extLst>
                <a:ext uri="{FF2B5EF4-FFF2-40B4-BE49-F238E27FC236}">
                  <a16:creationId xmlns:a16="http://schemas.microsoft.com/office/drawing/2014/main" id="{0729F8B7-640A-4E3E-8A0C-891129F1886A}"/>
                </a:ext>
              </a:extLst>
            </p:cNvPr>
            <p:cNvSpPr/>
            <p:nvPr/>
          </p:nvSpPr>
          <p:spPr bwMode="auto">
            <a:xfrm>
              <a:off x="753642" y="1880890"/>
              <a:ext cx="3887939" cy="703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rgbClr val="FFDC6D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Help to  relieve the pressure.</a:t>
              </a:r>
            </a:p>
          </p:txBody>
        </p:sp>
        <p:sp>
          <p:nvSpPr>
            <p:cNvPr id="54" name="íşlîḑe">
              <a:extLst>
                <a:ext uri="{FF2B5EF4-FFF2-40B4-BE49-F238E27FC236}">
                  <a16:creationId xmlns:a16="http://schemas.microsoft.com/office/drawing/2014/main" id="{0FF3E804-B7E7-45F3-8773-F322054E1A69}"/>
                </a:ext>
              </a:extLst>
            </p:cNvPr>
            <p:cNvSpPr txBox="1"/>
            <p:nvPr/>
          </p:nvSpPr>
          <p:spPr bwMode="auto">
            <a:xfrm>
              <a:off x="697719" y="1139051"/>
              <a:ext cx="388793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 b="1" dirty="0">
                  <a:solidFill>
                    <a:srgbClr val="FFDC6D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ONE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1846">
        <p:random/>
      </p:transition>
    </mc:Choice>
    <mc:Fallback>
      <p:transition spd="slow" advClick="0" advTm="1184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r="2698" b="3219"/>
          <a:stretch/>
        </p:blipFill>
        <p:spPr>
          <a:xfrm>
            <a:off x="2381107" y="672357"/>
            <a:ext cx="7391314" cy="500016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文本框 7"/>
          <p:cNvSpPr txBox="1"/>
          <p:nvPr/>
        </p:nvSpPr>
        <p:spPr>
          <a:xfrm rot="16200000">
            <a:off x="3972341" y="-25129"/>
            <a:ext cx="4247317" cy="69080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</a:t>
            </a:r>
            <a:r>
              <a:rPr lang="zh-CN" altLang="en-US" sz="88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88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 FOR </a:t>
            </a:r>
          </a:p>
          <a:p>
            <a:pPr algn="ctr"/>
            <a:r>
              <a:rPr lang="en-US" altLang="zh-CN" sz="88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WACTHING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964873" y="5983816"/>
            <a:ext cx="6218153" cy="417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en-US" altLang="zh-CN" sz="1600" dirty="0">
                <a:solidFill>
                  <a:schemeClr val="bg1"/>
                </a:solidFill>
                <a:latin typeface="Broadway" panose="04040905080002020502" pitchFamily="82" charset="0"/>
              </a:rPr>
              <a:t>CREATED BY ZHANG ZHENYANG. SJTU SHANGHAI.</a:t>
            </a:r>
            <a:endParaRPr lang="zh-CN" altLang="en-US" sz="1600" dirty="0">
              <a:solidFill>
                <a:schemeClr val="bg1"/>
              </a:solidFill>
              <a:latin typeface="Broadway" panose="04040905080002020502" pitchFamily="82" charset="0"/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5775721" y="455077"/>
            <a:ext cx="596459" cy="575740"/>
          </a:xfrm>
          <a:prstGeom prst="triangle">
            <a:avLst/>
          </a:prstGeom>
          <a:solidFill>
            <a:srgbClr val="FFD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DC6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61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633">
        <p:random/>
      </p:transition>
    </mc:Choice>
    <mc:Fallback>
      <p:transition spd="slow" advClick="0" advTm="563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05633" y="0"/>
            <a:ext cx="15119976" cy="7120211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文本框 8"/>
          <p:cNvSpPr txBox="1"/>
          <p:nvPr/>
        </p:nvSpPr>
        <p:spPr>
          <a:xfrm>
            <a:off x="6050649" y="1504101"/>
            <a:ext cx="4610471" cy="1015663"/>
          </a:xfrm>
          <a:prstGeom prst="rect">
            <a:avLst/>
          </a:prstGeom>
          <a:noFill/>
          <a:effectLst>
            <a:glow rad="1358900">
              <a:schemeClr val="accent1">
                <a:alpha val="40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zh-CN" sz="6000" b="1" cap="all" dirty="0">
                <a:solidFill>
                  <a:srgbClr val="FFDC6D"/>
                </a:solidFill>
                <a:latin typeface="Aharoni" panose="02010803020104030203" pitchFamily="2" charset="-79"/>
                <a:ea typeface="方正黑体简体" panose="03000509000000000000" pitchFamily="65" charset="-122"/>
                <a:cs typeface="Aharoni" panose="02010803020104030203" pitchFamily="2" charset="-79"/>
                <a:sym typeface="+mn-ea"/>
              </a:rPr>
              <a:t>Contents</a:t>
            </a:r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6050649" y="2768182"/>
            <a:ext cx="4828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Aharoni" panose="02010803020104030203" pitchFamily="2" charset="-79"/>
                <a:ea typeface="FZHei-B01S" panose="02010601030101010101" pitchFamily="2" charset="-122"/>
                <a:cs typeface="Aharoni" panose="02010803020104030203" pitchFamily="2" charset="-79"/>
                <a:sym typeface="FZHei-B01S" panose="02010601030101010101" pitchFamily="2" charset="-122"/>
              </a:rPr>
              <a:t>01</a:t>
            </a:r>
          </a:p>
        </p:txBody>
      </p:sp>
      <p:sp>
        <p:nvSpPr>
          <p:cNvPr id="36" name="TextBox 76"/>
          <p:cNvSpPr txBox="1"/>
          <p:nvPr/>
        </p:nvSpPr>
        <p:spPr>
          <a:xfrm>
            <a:off x="6793146" y="2829737"/>
            <a:ext cx="339590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haroni" panose="02010803020104030203" pitchFamily="2" charset="-79"/>
                <a:ea typeface="FZHei-B01S" panose="02010601030101010101" pitchFamily="2" charset="-122"/>
                <a:cs typeface="Aharoni" panose="02010803020104030203" pitchFamily="2" charset="-79"/>
                <a:sym typeface="FZHei-B01S" panose="02010601030101010101" pitchFamily="2" charset="-122"/>
              </a:rPr>
              <a:t>RULES OF THE GAME</a:t>
            </a:r>
            <a:endParaRPr lang="zh-CN" altLang="en-US" sz="2400" dirty="0">
              <a:solidFill>
                <a:schemeClr val="bg1"/>
              </a:solidFill>
              <a:latin typeface="Aharoni" panose="02010803020104030203" pitchFamily="2" charset="-79"/>
              <a:ea typeface="FZHei-B01S" panose="02010601030101010101" pitchFamily="2" charset="-122"/>
              <a:cs typeface="Aharoni" panose="02010803020104030203" pitchFamily="2" charset="-79"/>
              <a:sym typeface="FZHei-B01S" panose="02010601030101010101" pitchFamily="2" charset="-122"/>
            </a:endParaRPr>
          </a:p>
        </p:txBody>
      </p:sp>
      <p:sp>
        <p:nvSpPr>
          <p:cNvPr id="37" name="TextBox 32"/>
          <p:cNvSpPr txBox="1">
            <a:spLocks noChangeArrowheads="1"/>
          </p:cNvSpPr>
          <p:nvPr/>
        </p:nvSpPr>
        <p:spPr bwMode="auto">
          <a:xfrm>
            <a:off x="6032532" y="3597640"/>
            <a:ext cx="4828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Aharoni" panose="02010803020104030203" pitchFamily="2" charset="-79"/>
                <a:ea typeface="FZHei-B01S" panose="02010601030101010101" pitchFamily="2" charset="-122"/>
                <a:cs typeface="Aharoni" panose="02010803020104030203" pitchFamily="2" charset="-79"/>
                <a:sym typeface="FZHei-B01S" panose="02010601030101010101" pitchFamily="2" charset="-122"/>
              </a:rPr>
              <a:t>02</a:t>
            </a:r>
          </a:p>
        </p:txBody>
      </p:sp>
      <p:sp>
        <p:nvSpPr>
          <p:cNvPr id="39" name="TextBox 76"/>
          <p:cNvSpPr txBox="1"/>
          <p:nvPr/>
        </p:nvSpPr>
        <p:spPr>
          <a:xfrm>
            <a:off x="6793146" y="3659195"/>
            <a:ext cx="523025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haroni" panose="02010803020104030203" pitchFamily="2" charset="-79"/>
                <a:ea typeface="FZHei-B01S" panose="02010601030101010101" pitchFamily="2" charset="-122"/>
                <a:cs typeface="Aharoni" panose="02010803020104030203" pitchFamily="2" charset="-79"/>
                <a:sym typeface="FZHei-B01S" panose="02010601030101010101" pitchFamily="2" charset="-122"/>
              </a:rPr>
              <a:t>HIGHLIGHTS OF THE GAME</a:t>
            </a:r>
            <a:endParaRPr lang="zh-CN" altLang="en-US" sz="2400" dirty="0">
              <a:solidFill>
                <a:schemeClr val="bg1"/>
              </a:solidFill>
              <a:latin typeface="Aharoni" panose="02010803020104030203" pitchFamily="2" charset="-79"/>
              <a:ea typeface="FZHei-B01S" panose="02010601030101010101" pitchFamily="2" charset="-122"/>
              <a:cs typeface="Aharoni" panose="02010803020104030203" pitchFamily="2" charset="-79"/>
              <a:sym typeface="FZHei-B01S" panose="02010601030101010101" pitchFamily="2" charset="-122"/>
            </a:endParaRPr>
          </a:p>
        </p:txBody>
      </p:sp>
      <p:sp>
        <p:nvSpPr>
          <p:cNvPr id="40" name="TextBox 32"/>
          <p:cNvSpPr txBox="1">
            <a:spLocks noChangeArrowheads="1"/>
          </p:cNvSpPr>
          <p:nvPr/>
        </p:nvSpPr>
        <p:spPr bwMode="auto">
          <a:xfrm>
            <a:off x="6040438" y="4441897"/>
            <a:ext cx="4828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Aharoni" panose="02010803020104030203" pitchFamily="2" charset="-79"/>
                <a:ea typeface="FZHei-B01S" panose="02010601030101010101" pitchFamily="2" charset="-122"/>
                <a:cs typeface="Aharoni" panose="02010803020104030203" pitchFamily="2" charset="-79"/>
                <a:sym typeface="FZHei-B01S" panose="02010601030101010101" pitchFamily="2" charset="-122"/>
              </a:rPr>
              <a:t>03</a:t>
            </a:r>
          </a:p>
        </p:txBody>
      </p:sp>
      <p:sp>
        <p:nvSpPr>
          <p:cNvPr id="22" name="TextBox 76">
            <a:extLst>
              <a:ext uri="{FF2B5EF4-FFF2-40B4-BE49-F238E27FC236}">
                <a16:creationId xmlns:a16="http://schemas.microsoft.com/office/drawing/2014/main" id="{49E5EE33-8583-4BF4-95BE-416EB86ADDC6}"/>
              </a:ext>
            </a:extLst>
          </p:cNvPr>
          <p:cNvSpPr txBox="1"/>
          <p:nvPr/>
        </p:nvSpPr>
        <p:spPr>
          <a:xfrm>
            <a:off x="6793146" y="4503452"/>
            <a:ext cx="523025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haroni" panose="02010803020104030203" pitchFamily="2" charset="-79"/>
                <a:ea typeface="FZHei-B01S" panose="02010601030101010101" pitchFamily="2" charset="-122"/>
                <a:cs typeface="Aharoni" panose="02010803020104030203" pitchFamily="2" charset="-79"/>
                <a:sym typeface="FZHei-B01S" panose="02010601030101010101" pitchFamily="2" charset="-122"/>
              </a:rPr>
              <a:t>EFFECTS OF THE GAME</a:t>
            </a:r>
            <a:endParaRPr lang="zh-CN" altLang="en-US" sz="2400" dirty="0">
              <a:solidFill>
                <a:schemeClr val="bg1"/>
              </a:solidFill>
              <a:latin typeface="Aharoni" panose="02010803020104030203" pitchFamily="2" charset="-79"/>
              <a:ea typeface="FZHei-B01S" panose="02010601030101010101" pitchFamily="2" charset="-122"/>
              <a:cs typeface="Aharoni" panose="02010803020104030203" pitchFamily="2" charset="-79"/>
              <a:sym typeface="FZHei-B01S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640">
        <p:random/>
      </p:transition>
    </mc:Choice>
    <mc:Fallback>
      <p:transition spd="slow" advClick="0" advTm="864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4" grpId="0"/>
      <p:bldP spid="36" grpId="0"/>
      <p:bldP spid="37" grpId="0"/>
      <p:bldP spid="39" grpId="0"/>
      <p:bldP spid="4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减号 18">
            <a:extLst>
              <a:ext uri="{FF2B5EF4-FFF2-40B4-BE49-F238E27FC236}">
                <a16:creationId xmlns:a16="http://schemas.microsoft.com/office/drawing/2014/main" id="{2890DE45-4232-4447-9253-AF5AF66B27A4}"/>
              </a:ext>
            </a:extLst>
          </p:cNvPr>
          <p:cNvSpPr/>
          <p:nvPr/>
        </p:nvSpPr>
        <p:spPr>
          <a:xfrm rot="18900000">
            <a:off x="9106637" y="2498387"/>
            <a:ext cx="1376039" cy="621437"/>
          </a:xfrm>
          <a:prstGeom prst="mathMinus">
            <a:avLst/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F668C05-6708-44E8-8E07-97704318FD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 t="13112" r="13447" b="-1"/>
          <a:stretch/>
        </p:blipFill>
        <p:spPr>
          <a:xfrm rot="16200000">
            <a:off x="2622421" y="-280982"/>
            <a:ext cx="4798122" cy="741996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93DB448-3504-44A0-8E48-C0EAF1179D20}"/>
              </a:ext>
            </a:extLst>
          </p:cNvPr>
          <p:cNvSpPr txBox="1"/>
          <p:nvPr/>
        </p:nvSpPr>
        <p:spPr>
          <a:xfrm rot="16200000">
            <a:off x="5623636" y="1726078"/>
            <a:ext cx="4616648" cy="34538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RULES</a:t>
            </a:r>
          </a:p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</a:t>
            </a:r>
          </a:p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</a:p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</a:t>
            </a:r>
            <a:endParaRPr lang="zh-CN" altLang="en-US" sz="72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减号 25">
            <a:extLst>
              <a:ext uri="{FF2B5EF4-FFF2-40B4-BE49-F238E27FC236}">
                <a16:creationId xmlns:a16="http://schemas.microsoft.com/office/drawing/2014/main" id="{926BC6CE-4F17-4778-80F7-81B3A64844E4}"/>
              </a:ext>
            </a:extLst>
          </p:cNvPr>
          <p:cNvSpPr/>
          <p:nvPr/>
        </p:nvSpPr>
        <p:spPr>
          <a:xfrm rot="13500000">
            <a:off x="9108117" y="3689477"/>
            <a:ext cx="1376039" cy="621437"/>
          </a:xfrm>
          <a:prstGeom prst="mathMinus">
            <a:avLst/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7998CE-D6D5-4090-AEDF-6D602F3BD672}"/>
              </a:ext>
            </a:extLst>
          </p:cNvPr>
          <p:cNvSpPr txBox="1"/>
          <p:nvPr/>
        </p:nvSpPr>
        <p:spPr>
          <a:xfrm rot="16200000">
            <a:off x="11027804" y="1567034"/>
            <a:ext cx="1292662" cy="34538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7200" b="1" dirty="0">
                <a:solidFill>
                  <a:srgbClr val="FFDC6D"/>
                </a:solidFill>
                <a:latin typeface="Swis721 BT" panose="020B0504020202020204" pitchFamily="34" charset="0"/>
                <a:cs typeface="Arial" panose="020B0604020202020204" pitchFamily="34" charset="0"/>
              </a:rPr>
              <a:t>01</a:t>
            </a:r>
            <a:endParaRPr lang="zh-CN" altLang="en-US" sz="7200" b="1" dirty="0">
              <a:solidFill>
                <a:srgbClr val="FFDC6D"/>
              </a:solidFill>
              <a:latin typeface="Swis721 BT" panose="020B05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553">
        <p:random/>
      </p:transition>
    </mc:Choice>
    <mc:Fallback>
      <p:transition spd="slow" advClick="0" advTm="655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  <p:bldP spid="26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F7ED582-0641-41D8-953A-A2B9FE1C9750}"/>
              </a:ext>
            </a:extLst>
          </p:cNvPr>
          <p:cNvSpPr/>
          <p:nvPr/>
        </p:nvSpPr>
        <p:spPr>
          <a:xfrm>
            <a:off x="8652925" y="1881513"/>
            <a:ext cx="3996000" cy="316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85800" dist="165100" dir="8100000" sx="101000" sy="101000" algn="tr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704916" y="1137537"/>
            <a:ext cx="3132739" cy="463839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DC6D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6200000">
            <a:off x="7598479" y="1706172"/>
            <a:ext cx="2880000" cy="4320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E8E8E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the rocker to control your white</a:t>
            </a:r>
          </a:p>
          <a:p>
            <a:pPr algn="ctr"/>
            <a:r>
              <a:rPr lang="en-US" altLang="zh-CN" sz="3600" dirty="0">
                <a:solidFill>
                  <a:srgbClr val="E8E8E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ball to pursue other small ball</a:t>
            </a:r>
            <a:r>
              <a:rPr lang="en-US" altLang="zh-CN" sz="3600" b="1" dirty="0">
                <a:solidFill>
                  <a:srgbClr val="E8E8E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zh-CN" altLang="en-US" sz="3600" b="1" dirty="0">
              <a:solidFill>
                <a:srgbClr val="E8E8E8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C61D8D-1E9A-4AE3-A219-D8B347DC3D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" t="-291" r="8082" b="291"/>
          <a:stretch/>
        </p:blipFill>
        <p:spPr>
          <a:xfrm rot="2814467">
            <a:off x="2893467" y="1353822"/>
            <a:ext cx="2755637" cy="422338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" name="矩形: 剪去单角 2">
            <a:extLst>
              <a:ext uri="{FF2B5EF4-FFF2-40B4-BE49-F238E27FC236}">
                <a16:creationId xmlns:a16="http://schemas.microsoft.com/office/drawing/2014/main" id="{9BFBC84D-754D-4979-816E-C5FFB96A1F31}"/>
              </a:ext>
            </a:extLst>
          </p:cNvPr>
          <p:cNvSpPr/>
          <p:nvPr/>
        </p:nvSpPr>
        <p:spPr>
          <a:xfrm rot="5400000">
            <a:off x="2994400" y="1443277"/>
            <a:ext cx="563252" cy="576771"/>
          </a:xfrm>
          <a:prstGeom prst="snip1Rect">
            <a:avLst>
              <a:gd name="adj" fmla="val 50000"/>
            </a:avLst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剪去单角 10">
            <a:extLst>
              <a:ext uri="{FF2B5EF4-FFF2-40B4-BE49-F238E27FC236}">
                <a16:creationId xmlns:a16="http://schemas.microsoft.com/office/drawing/2014/main" id="{D3FA6ADD-FBF9-44A8-B93D-CC3E32BE5CEB}"/>
              </a:ext>
            </a:extLst>
          </p:cNvPr>
          <p:cNvSpPr/>
          <p:nvPr/>
        </p:nvSpPr>
        <p:spPr>
          <a:xfrm rot="16200000">
            <a:off x="4954344" y="4909246"/>
            <a:ext cx="563252" cy="576771"/>
          </a:xfrm>
          <a:prstGeom prst="snip1Rect">
            <a:avLst>
              <a:gd name="adj" fmla="val 50000"/>
            </a:avLst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BB28CC-BBEC-436D-846B-3B132BADDD4D}"/>
              </a:ext>
            </a:extLst>
          </p:cNvPr>
          <p:cNvSpPr txBox="1"/>
          <p:nvPr/>
        </p:nvSpPr>
        <p:spPr>
          <a:xfrm rot="16200000">
            <a:off x="9580929" y="967400"/>
            <a:ext cx="1107996" cy="18716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FFDC6D"/>
                </a:solidFill>
                <a:latin typeface="Consolas" panose="020B0609020204030204" pitchFamily="49" charset="0"/>
                <a:cs typeface="Aharoni" panose="02010803020104030203" pitchFamily="2" charset="-79"/>
              </a:rPr>
              <a:t>1</a:t>
            </a:r>
            <a:r>
              <a:rPr lang="en-US" altLang="zh-CN" sz="60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zh-CN" altLang="en-US" sz="60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D020EF-BDC7-4996-8200-442D241DD9A2}"/>
              </a:ext>
            </a:extLst>
          </p:cNvPr>
          <p:cNvSpPr txBox="1"/>
          <p:nvPr/>
        </p:nvSpPr>
        <p:spPr>
          <a:xfrm rot="16200000">
            <a:off x="8264972" y="998950"/>
            <a:ext cx="1107996" cy="18716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 </a:t>
            </a:r>
            <a:endParaRPr lang="zh-CN" altLang="en-US" sz="60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78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942">
        <p:random/>
      </p:transition>
    </mc:Choice>
    <mc:Fallback>
      <p:transition spd="slow" advClick="0" advTm="1094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8" grpId="0"/>
      <p:bldP spid="3" grpId="0" animBg="1"/>
      <p:bldP spid="11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rot="2955466">
            <a:off x="3143049" y="1088669"/>
            <a:ext cx="2819400" cy="4866070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DC6D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6200000">
            <a:off x="9325260" y="2358984"/>
            <a:ext cx="1107996" cy="18716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zh-CN" altLang="en-US" sz="60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等腰三角形 8"/>
          <p:cNvSpPr/>
          <p:nvPr/>
        </p:nvSpPr>
        <p:spPr>
          <a:xfrm rot="4839976">
            <a:off x="1710478" y="2220403"/>
            <a:ext cx="633709" cy="562118"/>
          </a:xfrm>
          <a:prstGeom prst="triangle">
            <a:avLst/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799F55E-2F27-4BD8-95DC-921840A41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10800" r="21612" b="8284"/>
          <a:stretch/>
        </p:blipFill>
        <p:spPr>
          <a:xfrm>
            <a:off x="3055596" y="1212843"/>
            <a:ext cx="3009017" cy="470691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BE95C9AB-ADB4-472D-86EE-BCAAAD76C908}"/>
              </a:ext>
            </a:extLst>
          </p:cNvPr>
          <p:cNvSpPr/>
          <p:nvPr/>
        </p:nvSpPr>
        <p:spPr>
          <a:xfrm rot="8226245">
            <a:off x="6821264" y="4263045"/>
            <a:ext cx="633709" cy="562118"/>
          </a:xfrm>
          <a:prstGeom prst="triangle">
            <a:avLst/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F998356-D6AB-45FF-BAF3-96DEFA761FBF}"/>
              </a:ext>
            </a:extLst>
          </p:cNvPr>
          <p:cNvSpPr/>
          <p:nvPr/>
        </p:nvSpPr>
        <p:spPr>
          <a:xfrm>
            <a:off x="9174615" y="1575948"/>
            <a:ext cx="4216339" cy="41323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85800" dist="165100" dir="8100000" sx="101000" sy="101000" algn="tr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B25126-3884-417D-9928-7E1964FBAAA1}"/>
              </a:ext>
            </a:extLst>
          </p:cNvPr>
          <p:cNvSpPr txBox="1"/>
          <p:nvPr/>
        </p:nvSpPr>
        <p:spPr>
          <a:xfrm rot="16200000">
            <a:off x="8212006" y="2188292"/>
            <a:ext cx="2954655" cy="31869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E8E8E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Try your best to get these small balls close to the central ghost</a:t>
            </a:r>
            <a:endParaRPr lang="zh-CN" altLang="en-US" sz="3600" b="1" dirty="0">
              <a:solidFill>
                <a:srgbClr val="E8E8E8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AEF91A-F731-49B7-BCC9-1A4D1C0DF52D}"/>
              </a:ext>
            </a:extLst>
          </p:cNvPr>
          <p:cNvSpPr txBox="1"/>
          <p:nvPr/>
        </p:nvSpPr>
        <p:spPr>
          <a:xfrm rot="16200000">
            <a:off x="9966899" y="721107"/>
            <a:ext cx="1107996" cy="18716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FFDC6D"/>
                </a:solidFill>
                <a:latin typeface="Consolas" panose="020B0609020204030204" pitchFamily="49" charset="0"/>
                <a:cs typeface="Aharoni" panose="02010803020104030203" pitchFamily="2" charset="-79"/>
              </a:rPr>
              <a:t>2</a:t>
            </a:r>
            <a:r>
              <a:rPr lang="en-US" altLang="zh-CN" sz="60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zh-CN" altLang="en-US" sz="60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DE9B09-EA5E-4C52-BF4B-99D1048BE13C}"/>
              </a:ext>
            </a:extLst>
          </p:cNvPr>
          <p:cNvSpPr txBox="1"/>
          <p:nvPr/>
        </p:nvSpPr>
        <p:spPr>
          <a:xfrm rot="16200000">
            <a:off x="8674867" y="767861"/>
            <a:ext cx="1107996" cy="18716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 </a:t>
            </a:r>
            <a:endParaRPr lang="zh-CN" altLang="en-US" sz="60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594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9341">
        <p:random/>
      </p:transition>
    </mc:Choice>
    <mc:Fallback>
      <p:transition spd="slow" advClick="0" advTm="934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9" grpId="0" animBg="1"/>
      <p:bldP spid="10" grpId="0" animBg="1"/>
      <p:bldP spid="13" grpId="0" animBg="1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rot="2573099">
            <a:off x="752749" y="2444077"/>
            <a:ext cx="6245854" cy="190418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DC6D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9D58CE5-8777-4CCE-A22B-B3298AFCD0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2" t="22178" r="3980" b="24889"/>
          <a:stretch/>
        </p:blipFill>
        <p:spPr>
          <a:xfrm rot="16200000">
            <a:off x="1500156" y="1881443"/>
            <a:ext cx="4841587" cy="30951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9307B16-29CD-4629-8EB2-B3E6D37D2F71}"/>
              </a:ext>
            </a:extLst>
          </p:cNvPr>
          <p:cNvSpPr txBox="1"/>
          <p:nvPr/>
        </p:nvSpPr>
        <p:spPr>
          <a:xfrm rot="16200000">
            <a:off x="9325260" y="2358984"/>
            <a:ext cx="1107996" cy="18716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zh-CN" altLang="en-US" sz="60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DFC5F3-25D0-46D3-B1B3-053EEAD4A61A}"/>
              </a:ext>
            </a:extLst>
          </p:cNvPr>
          <p:cNvSpPr/>
          <p:nvPr/>
        </p:nvSpPr>
        <p:spPr>
          <a:xfrm>
            <a:off x="8873157" y="1521006"/>
            <a:ext cx="4216339" cy="43494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85800" dist="165100" dir="8100000" sx="101000" sy="101000" algn="tr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F5A3A1-8782-4F1A-8FA9-247801B2AC01}"/>
              </a:ext>
            </a:extLst>
          </p:cNvPr>
          <p:cNvSpPr txBox="1"/>
          <p:nvPr/>
        </p:nvSpPr>
        <p:spPr>
          <a:xfrm rot="16200000">
            <a:off x="7580529" y="1613844"/>
            <a:ext cx="3508653" cy="46803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E8E8E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the small ball run into the ghost, it disappears. </a:t>
            </a:r>
          </a:p>
          <a:p>
            <a:pPr algn="ctr"/>
            <a:r>
              <a:rPr lang="en-US" altLang="zh-CN" sz="3600" b="1" dirty="0">
                <a:solidFill>
                  <a:srgbClr val="E8E8E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all the balls disappears, the game ends. </a:t>
            </a:r>
            <a:endParaRPr lang="zh-CN" altLang="en-US" sz="3600" b="1" dirty="0">
              <a:solidFill>
                <a:srgbClr val="E8E8E8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D3BFE0-9EDE-4D08-B111-98049A78CF62}"/>
              </a:ext>
            </a:extLst>
          </p:cNvPr>
          <p:cNvSpPr txBox="1"/>
          <p:nvPr/>
        </p:nvSpPr>
        <p:spPr>
          <a:xfrm rot="16200000">
            <a:off x="9627534" y="653400"/>
            <a:ext cx="1107996" cy="18716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FFDC6D"/>
                </a:solidFill>
                <a:latin typeface="Consolas" panose="020B0609020204030204" pitchFamily="49" charset="0"/>
                <a:cs typeface="Aharoni" panose="02010803020104030203" pitchFamily="2" charset="-79"/>
              </a:rPr>
              <a:t>3</a:t>
            </a:r>
            <a:r>
              <a:rPr lang="en-US" altLang="zh-CN" sz="60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zh-CN" altLang="en-US" sz="60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E99B5D-E6C5-46F3-A67F-0E4EB21CE5B5}"/>
              </a:ext>
            </a:extLst>
          </p:cNvPr>
          <p:cNvSpPr txBox="1"/>
          <p:nvPr/>
        </p:nvSpPr>
        <p:spPr>
          <a:xfrm rot="16200000">
            <a:off x="8319159" y="671769"/>
            <a:ext cx="1107996" cy="18716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 </a:t>
            </a:r>
            <a:endParaRPr lang="zh-CN" altLang="en-US" sz="60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半闭框 1">
            <a:extLst>
              <a:ext uri="{FF2B5EF4-FFF2-40B4-BE49-F238E27FC236}">
                <a16:creationId xmlns:a16="http://schemas.microsoft.com/office/drawing/2014/main" id="{5208E26C-766A-4528-BE35-2448F3329C6E}"/>
              </a:ext>
            </a:extLst>
          </p:cNvPr>
          <p:cNvSpPr/>
          <p:nvPr/>
        </p:nvSpPr>
        <p:spPr>
          <a:xfrm rot="18806603">
            <a:off x="1571756" y="1424557"/>
            <a:ext cx="991526" cy="961534"/>
          </a:xfrm>
          <a:prstGeom prst="halfFrame">
            <a:avLst>
              <a:gd name="adj1" fmla="val 12504"/>
              <a:gd name="adj2" fmla="val 13333"/>
            </a:avLst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1D8C0E61-875E-4744-A74F-FD67781D685C}"/>
              </a:ext>
            </a:extLst>
          </p:cNvPr>
          <p:cNvSpPr/>
          <p:nvPr/>
        </p:nvSpPr>
        <p:spPr>
          <a:xfrm rot="7966457">
            <a:off x="5224052" y="4388954"/>
            <a:ext cx="991526" cy="961534"/>
          </a:xfrm>
          <a:prstGeom prst="halfFrame">
            <a:avLst>
              <a:gd name="adj1" fmla="val 15261"/>
              <a:gd name="adj2" fmla="val 14313"/>
            </a:avLst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6334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9696">
        <p:random/>
      </p:transition>
    </mc:Choice>
    <mc:Fallback>
      <p:transition spd="slow" advClick="0" advTm="969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8" grpId="0"/>
      <p:bldP spid="19" grpId="0"/>
      <p:bldP spid="20" grpId="0"/>
      <p:bldP spid="2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减号 18">
            <a:extLst>
              <a:ext uri="{FF2B5EF4-FFF2-40B4-BE49-F238E27FC236}">
                <a16:creationId xmlns:a16="http://schemas.microsoft.com/office/drawing/2014/main" id="{2890DE45-4232-4447-9253-AF5AF66B27A4}"/>
              </a:ext>
            </a:extLst>
          </p:cNvPr>
          <p:cNvSpPr/>
          <p:nvPr/>
        </p:nvSpPr>
        <p:spPr>
          <a:xfrm rot="16200000">
            <a:off x="7601200" y="3593899"/>
            <a:ext cx="3727488" cy="669818"/>
          </a:xfrm>
          <a:prstGeom prst="mathMinus">
            <a:avLst>
              <a:gd name="adj1" fmla="val 23520"/>
            </a:avLst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F668C05-6708-44E8-8E07-97704318FD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" t="403" r="1860" b="-403"/>
          <a:stretch/>
        </p:blipFill>
        <p:spPr>
          <a:xfrm rot="16200000">
            <a:off x="2703017" y="-15399"/>
            <a:ext cx="4788756" cy="689815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93DB448-3504-44A0-8E48-C0EAF1179D20}"/>
              </a:ext>
            </a:extLst>
          </p:cNvPr>
          <p:cNvSpPr txBox="1"/>
          <p:nvPr/>
        </p:nvSpPr>
        <p:spPr>
          <a:xfrm rot="16200000">
            <a:off x="4646958" y="1081023"/>
            <a:ext cx="5724644" cy="58383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HIGHLIGHTS</a:t>
            </a:r>
          </a:p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</a:t>
            </a:r>
          </a:p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</a:p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</a:t>
            </a:r>
            <a:endParaRPr lang="zh-CN" altLang="en-US" sz="72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减号 25">
            <a:extLst>
              <a:ext uri="{FF2B5EF4-FFF2-40B4-BE49-F238E27FC236}">
                <a16:creationId xmlns:a16="http://schemas.microsoft.com/office/drawing/2014/main" id="{926BC6CE-4F17-4778-80F7-81B3A64844E4}"/>
              </a:ext>
            </a:extLst>
          </p:cNvPr>
          <p:cNvSpPr/>
          <p:nvPr/>
        </p:nvSpPr>
        <p:spPr>
          <a:xfrm rot="10800000">
            <a:off x="9765179" y="4362990"/>
            <a:ext cx="1376039" cy="621437"/>
          </a:xfrm>
          <a:prstGeom prst="mathMinus">
            <a:avLst/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7998CE-D6D5-4090-AEDF-6D602F3BD672}"/>
              </a:ext>
            </a:extLst>
          </p:cNvPr>
          <p:cNvSpPr txBox="1"/>
          <p:nvPr/>
        </p:nvSpPr>
        <p:spPr>
          <a:xfrm rot="16200000">
            <a:off x="9841541" y="3290282"/>
            <a:ext cx="1292662" cy="12770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7200" b="1" dirty="0">
                <a:solidFill>
                  <a:srgbClr val="FFDC6D"/>
                </a:solidFill>
                <a:latin typeface="Swis721 BT" panose="020B0504020202020204" pitchFamily="34" charset="0"/>
                <a:cs typeface="Arial" panose="020B0604020202020204" pitchFamily="34" charset="0"/>
              </a:rPr>
              <a:t>02</a:t>
            </a:r>
            <a:endParaRPr lang="zh-CN" altLang="en-US" sz="7200" b="1" dirty="0">
              <a:solidFill>
                <a:srgbClr val="FFDC6D"/>
              </a:solidFill>
              <a:latin typeface="Swis721 BT" panose="020B05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473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415">
        <p:random/>
      </p:transition>
    </mc:Choice>
    <mc:Fallback>
      <p:transition spd="slow" advClick="0" advTm="341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  <p:bldP spid="26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ṣḻîḋe"/>
          <p:cNvSpPr/>
          <p:nvPr/>
        </p:nvSpPr>
        <p:spPr>
          <a:xfrm>
            <a:off x="-1071071" y="-766333"/>
            <a:ext cx="16090811" cy="8664016"/>
          </a:xfrm>
          <a:custGeom>
            <a:avLst/>
            <a:gdLst>
              <a:gd name="connsiteX0" fmla="*/ 4909392 w 12192000"/>
              <a:gd name="connsiteY0" fmla="*/ 0 h 6858230"/>
              <a:gd name="connsiteX1" fmla="*/ 12192000 w 12192000"/>
              <a:gd name="connsiteY1" fmla="*/ 0 h 6858230"/>
              <a:gd name="connsiteX2" fmla="*/ 12192000 w 12192000"/>
              <a:gd name="connsiteY2" fmla="*/ 217152 h 6858230"/>
              <a:gd name="connsiteX3" fmla="*/ 6165010 w 12192000"/>
              <a:gd name="connsiteY3" fmla="*/ 6858230 h 6858230"/>
              <a:gd name="connsiteX4" fmla="*/ 0 w 12192000"/>
              <a:gd name="connsiteY4" fmla="*/ 6858230 h 6858230"/>
              <a:gd name="connsiteX5" fmla="*/ 0 w 12192000"/>
              <a:gd name="connsiteY5" fmla="*/ 5409606 h 685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230">
                <a:moveTo>
                  <a:pt x="4909392" y="0"/>
                </a:moveTo>
                <a:lnTo>
                  <a:pt x="12192000" y="0"/>
                </a:lnTo>
                <a:lnTo>
                  <a:pt x="12192000" y="217152"/>
                </a:lnTo>
                <a:lnTo>
                  <a:pt x="6165010" y="6858230"/>
                </a:lnTo>
                <a:lnTo>
                  <a:pt x="0" y="6858230"/>
                </a:lnTo>
                <a:lnTo>
                  <a:pt x="0" y="5409606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0" name="ï$ḻiḓè"/>
          <p:cNvSpPr txBox="1"/>
          <p:nvPr/>
        </p:nvSpPr>
        <p:spPr bwMode="auto">
          <a:xfrm>
            <a:off x="1481000" y="4583490"/>
            <a:ext cx="2524941" cy="89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rgbClr val="FFDC6D"/>
                </a:solidFill>
                <a:latin typeface="Broadway" panose="04040905080002020502" pitchFamily="82" charset="0"/>
              </a:rPr>
              <a:t>Special effects of chasing</a:t>
            </a:r>
          </a:p>
        </p:txBody>
      </p:sp>
      <p:grpSp>
        <p:nvGrpSpPr>
          <p:cNvPr id="9" name="iSlíḓê"/>
          <p:cNvGrpSpPr/>
          <p:nvPr/>
        </p:nvGrpSpPr>
        <p:grpSpPr>
          <a:xfrm>
            <a:off x="5581354" y="381910"/>
            <a:ext cx="3899907" cy="1665920"/>
            <a:chOff x="2937340" y="2082118"/>
            <a:chExt cx="3478866" cy="1665920"/>
          </a:xfrm>
        </p:grpSpPr>
        <p:sp>
          <p:nvSpPr>
            <p:cNvPr id="13" name="ï$1iḍè"/>
            <p:cNvSpPr txBox="1"/>
            <p:nvPr/>
          </p:nvSpPr>
          <p:spPr>
            <a:xfrm>
              <a:off x="2937347" y="2082118"/>
              <a:ext cx="3478859" cy="7133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buSzPct val="25000"/>
              </a:pPr>
              <a:r>
                <a:rPr lang="en-US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FLUID  </a:t>
              </a:r>
              <a:r>
                <a:rPr lang="en-US" sz="2000" b="1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FLUID</a:t>
              </a:r>
              <a:r>
                <a:rPr lang="en-US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</a:t>
              </a:r>
              <a:r>
                <a:rPr lang="en-US" sz="2000" b="1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FLUID</a:t>
              </a:r>
              <a:endParaRPr lang="en-US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ïśľîďé"/>
            <p:cNvSpPr txBox="1"/>
            <p:nvPr/>
          </p:nvSpPr>
          <p:spPr>
            <a:xfrm>
              <a:off x="2937340" y="2795503"/>
              <a:ext cx="3478860" cy="952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  <a:buSzPct val="25000"/>
              </a:pPr>
              <a:r>
                <a:rPr lang="en-US" altLang="zh-CN" sz="1100" dirty="0">
                  <a:solidFill>
                    <a:schemeClr val="bg1"/>
                  </a:solidFill>
                </a:rPr>
                <a:t>The fluid form is the most fantastic part of this work.</a:t>
              </a:r>
            </a:p>
            <a:p>
              <a:pPr algn="r">
                <a:lnSpc>
                  <a:spcPct val="150000"/>
                </a:lnSpc>
                <a:buSzPct val="25000"/>
              </a:pPr>
              <a:r>
                <a:rPr lang="en-US" sz="1100" dirty="0">
                  <a:solidFill>
                    <a:schemeClr val="bg1"/>
                  </a:solidFill>
                </a:rPr>
                <a:t>When playing this game, you can feel as if you were using ink. </a:t>
              </a:r>
            </a:p>
          </p:txBody>
        </p:sp>
      </p:grpSp>
      <p:grpSp>
        <p:nvGrpSpPr>
          <p:cNvPr id="10" name="ïsḷîḑé"/>
          <p:cNvGrpSpPr/>
          <p:nvPr/>
        </p:nvGrpSpPr>
        <p:grpSpPr>
          <a:xfrm flipH="1">
            <a:off x="10066896" y="876723"/>
            <a:ext cx="648670" cy="638777"/>
            <a:chOff x="6457503" y="2225738"/>
            <a:chExt cx="648670" cy="638777"/>
          </a:xfrm>
          <a:solidFill>
            <a:srgbClr val="FFDC6D"/>
          </a:solidFill>
        </p:grpSpPr>
        <p:sp>
          <p:nvSpPr>
            <p:cNvPr id="11" name="íṧḻíḓê"/>
            <p:cNvSpPr/>
            <p:nvPr/>
          </p:nvSpPr>
          <p:spPr>
            <a:xfrm>
              <a:off x="6580588" y="2225738"/>
              <a:ext cx="525585" cy="638777"/>
            </a:xfrm>
            <a:prstGeom prst="chevron">
              <a:avLst>
                <a:gd name="adj" fmla="val 454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12" name="iṧľíďe"/>
            <p:cNvSpPr/>
            <p:nvPr/>
          </p:nvSpPr>
          <p:spPr>
            <a:xfrm>
              <a:off x="6457503" y="2225738"/>
              <a:ext cx="525585" cy="638777"/>
            </a:xfrm>
            <a:prstGeom prst="chevron">
              <a:avLst>
                <a:gd name="adj" fmla="val 454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E97B9682-CB84-4D98-BE8D-D605FF503C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" t="8362" r="11040" b="-439"/>
          <a:stretch/>
        </p:blipFill>
        <p:spPr>
          <a:xfrm rot="16200000">
            <a:off x="1725657" y="2561358"/>
            <a:ext cx="2035629" cy="200863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CEBA849-0E54-4338-A283-74B594430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5" t="30277" r="28169" b="33572"/>
          <a:stretch/>
        </p:blipFill>
        <p:spPr>
          <a:xfrm rot="16200000">
            <a:off x="4963327" y="2533156"/>
            <a:ext cx="2113870" cy="214327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4" name="ï$ḻiḓè">
            <a:extLst>
              <a:ext uri="{FF2B5EF4-FFF2-40B4-BE49-F238E27FC236}">
                <a16:creationId xmlns:a16="http://schemas.microsoft.com/office/drawing/2014/main" id="{A017E84B-5C9D-4866-946A-DAECF1F6CD8A}"/>
              </a:ext>
            </a:extLst>
          </p:cNvPr>
          <p:cNvSpPr txBox="1"/>
          <p:nvPr/>
        </p:nvSpPr>
        <p:spPr bwMode="auto">
          <a:xfrm>
            <a:off x="4757791" y="4869743"/>
            <a:ext cx="2524941" cy="89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rgbClr val="FFDC6D"/>
                </a:solidFill>
                <a:latin typeface="Broadway" panose="04040905080002020502" pitchFamily="82" charset="0"/>
              </a:rPr>
              <a:t>Central ball will change its color if it eats small ball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BBFE47BF-60ED-4320-96BD-805FFB314E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9" t="56767" r="28799" b="24205"/>
          <a:stretch/>
        </p:blipFill>
        <p:spPr>
          <a:xfrm rot="16200000">
            <a:off x="8241931" y="2548884"/>
            <a:ext cx="2098861" cy="209138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9" name="ï$ḻiḓè">
            <a:extLst>
              <a:ext uri="{FF2B5EF4-FFF2-40B4-BE49-F238E27FC236}">
                <a16:creationId xmlns:a16="http://schemas.microsoft.com/office/drawing/2014/main" id="{582B67C4-B0B2-4DD7-BDA5-64C33C14536A}"/>
              </a:ext>
            </a:extLst>
          </p:cNvPr>
          <p:cNvSpPr txBox="1"/>
          <p:nvPr/>
        </p:nvSpPr>
        <p:spPr bwMode="auto">
          <a:xfrm>
            <a:off x="8017308" y="4604432"/>
            <a:ext cx="2524941" cy="89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rgbClr val="FFDC6D"/>
                </a:solidFill>
                <a:latin typeface="Broadway" panose="04040905080002020502" pitchFamily="82" charset="0"/>
              </a:rPr>
              <a:t>The tail of the ball can blend like ink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628">
        <p:random/>
      </p:transition>
    </mc:Choice>
    <mc:Fallback>
      <p:transition spd="slow" advClick="0" advTm="1062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44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减号 18">
            <a:extLst>
              <a:ext uri="{FF2B5EF4-FFF2-40B4-BE49-F238E27FC236}">
                <a16:creationId xmlns:a16="http://schemas.microsoft.com/office/drawing/2014/main" id="{2890DE45-4232-4447-9253-AF5AF66B27A4}"/>
              </a:ext>
            </a:extLst>
          </p:cNvPr>
          <p:cNvSpPr/>
          <p:nvPr/>
        </p:nvSpPr>
        <p:spPr>
          <a:xfrm rot="16200000">
            <a:off x="9551737" y="1804875"/>
            <a:ext cx="1376039" cy="621437"/>
          </a:xfrm>
          <a:prstGeom prst="mathMinus">
            <a:avLst/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F668C05-6708-44E8-8E07-97704318FD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-133" r="4032" b="133"/>
          <a:stretch/>
        </p:blipFill>
        <p:spPr>
          <a:xfrm rot="5400000">
            <a:off x="2576576" y="53574"/>
            <a:ext cx="4537943" cy="67989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93DB448-3504-44A0-8E48-C0EAF1179D20}"/>
              </a:ext>
            </a:extLst>
          </p:cNvPr>
          <p:cNvSpPr txBox="1"/>
          <p:nvPr/>
        </p:nvSpPr>
        <p:spPr>
          <a:xfrm rot="16200000">
            <a:off x="6057046" y="983525"/>
            <a:ext cx="3508653" cy="39371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EFFECTS</a:t>
            </a:r>
          </a:p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</a:t>
            </a:r>
          </a:p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</a:p>
          <a:p>
            <a:pPr algn="ctr"/>
            <a:r>
              <a:rPr lang="en-US" altLang="zh-CN" sz="7200" b="1" dirty="0">
                <a:solidFill>
                  <a:srgbClr val="FFDC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</a:t>
            </a:r>
            <a:endParaRPr lang="zh-CN" altLang="en-US" sz="7200" b="1" dirty="0">
              <a:solidFill>
                <a:srgbClr val="FFDC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减号 25">
            <a:extLst>
              <a:ext uri="{FF2B5EF4-FFF2-40B4-BE49-F238E27FC236}">
                <a16:creationId xmlns:a16="http://schemas.microsoft.com/office/drawing/2014/main" id="{926BC6CE-4F17-4778-80F7-81B3A64844E4}"/>
              </a:ext>
            </a:extLst>
          </p:cNvPr>
          <p:cNvSpPr/>
          <p:nvPr/>
        </p:nvSpPr>
        <p:spPr>
          <a:xfrm rot="16200000">
            <a:off x="9560791" y="4504291"/>
            <a:ext cx="1376039" cy="621437"/>
          </a:xfrm>
          <a:prstGeom prst="mathMinus">
            <a:avLst/>
          </a:prstGeom>
          <a:solidFill>
            <a:srgbClr val="FFDC6D"/>
          </a:solidFill>
          <a:ln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7998CE-D6D5-4090-AEDF-6D602F3BD672}"/>
              </a:ext>
            </a:extLst>
          </p:cNvPr>
          <p:cNvSpPr txBox="1"/>
          <p:nvPr/>
        </p:nvSpPr>
        <p:spPr>
          <a:xfrm rot="16200000">
            <a:off x="10801473" y="1657564"/>
            <a:ext cx="1292662" cy="34538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7200" b="1" dirty="0">
                <a:solidFill>
                  <a:srgbClr val="FFDC6D"/>
                </a:solidFill>
                <a:latin typeface="Swis721 BT" panose="020B0504020202020204" pitchFamily="34" charset="0"/>
                <a:cs typeface="Arial" panose="020B0604020202020204" pitchFamily="34" charset="0"/>
              </a:rPr>
              <a:t>03</a:t>
            </a:r>
            <a:endParaRPr lang="zh-CN" altLang="en-US" sz="7200" b="1" dirty="0">
              <a:solidFill>
                <a:srgbClr val="FFDC6D"/>
              </a:solidFill>
              <a:latin typeface="Swis721 BT" panose="020B05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71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993">
        <p:random/>
      </p:transition>
    </mc:Choice>
    <mc:Fallback>
      <p:transition spd="slow" advClick="0" advTm="299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  <p:bldP spid="26" grpId="0" animBg="1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9|0.9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1|0.9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3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9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0.7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7|0.9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191</Words>
  <Application>Microsoft Office PowerPoint</Application>
  <PresentationFormat>宽屏</PresentationFormat>
  <Paragraphs>62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Aharoni</vt:lpstr>
      <vt:lpstr>Arial</vt:lpstr>
      <vt:lpstr>Broadway</vt:lpstr>
      <vt:lpstr>Calibri</vt:lpstr>
      <vt:lpstr>Calibri Light</vt:lpstr>
      <vt:lpstr>Consolas</vt:lpstr>
      <vt:lpstr>Swis721 BT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振扬 张</cp:lastModifiedBy>
  <cp:revision>283</cp:revision>
  <dcterms:created xsi:type="dcterms:W3CDTF">2018-11-17T04:23:00Z</dcterms:created>
  <dcterms:modified xsi:type="dcterms:W3CDTF">2019-07-09T12:50:18Z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